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281" r:id="rId5"/>
    <p:sldId id="262" r:id="rId6"/>
    <p:sldId id="263" r:id="rId7"/>
    <p:sldId id="264" r:id="rId8"/>
    <p:sldId id="265" r:id="rId9"/>
    <p:sldId id="282" r:id="rId10"/>
    <p:sldId id="266" r:id="rId11"/>
    <p:sldId id="267" r:id="rId12"/>
    <p:sldId id="269" r:id="rId13"/>
    <p:sldId id="273" r:id="rId14"/>
    <p:sldId id="276" r:id="rId15"/>
    <p:sldId id="274" r:id="rId16"/>
    <p:sldId id="280" r:id="rId17"/>
    <p:sldId id="279" r:id="rId18"/>
    <p:sldId id="270" r:id="rId19"/>
    <p:sldId id="27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4"/>
    <p:restoredTop sz="75000"/>
  </p:normalViewPr>
  <p:slideViewPr>
    <p:cSldViewPr snapToGrid="0" snapToObjects="1">
      <p:cViewPr varScale="1">
        <p:scale>
          <a:sx n="118" d="100"/>
          <a:sy n="118" d="100"/>
        </p:scale>
        <p:origin x="1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BA42-FEE4-BE48-9D3F-810CA0DBACC3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C125-E7E5-BE4C-A66B-C85591F8C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Abstraction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There is a lot of material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Don’t go into a black hole of needing</a:t>
            </a:r>
            <a:r>
              <a:rPr lang="en-US" b="0" baseline="0" dirty="0" smtClean="0"/>
              <a:t> to know the inner workings of everything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Our job is to streamline your education efficiently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1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a team effort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Please</a:t>
            </a:r>
            <a:r>
              <a:rPr lang="en-US" baseline="0" dirty="0" smtClean="0"/>
              <a:t> put in the time outside of </a:t>
            </a:r>
            <a:r>
              <a:rPr lang="en-US" baseline="0" smtClean="0"/>
              <a:t>Immersion Hours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AC125-E7E5-BE4C-A66B-C85591F8C4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9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9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6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3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1" y="1638234"/>
            <a:ext cx="11360799" cy="44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30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0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5F8A5-CE2B-3E4B-A3EB-5BD1683222AD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A2E5-BD5A-2A42-821F-66397FD26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yteacademy.slack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 smtClean="0"/>
              <a:t>Welcome </a:t>
            </a:r>
            <a:r>
              <a:rPr lang="en-US" b="1" u="sng" dirty="0" err="1" smtClean="0"/>
              <a:t>Plutonians</a:t>
            </a:r>
            <a:r>
              <a:rPr lang="en-US" b="1" u="sng" dirty="0" smtClean="0"/>
              <a:t>!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211781" y="4685607"/>
            <a:ext cx="376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Byte Academy </a:t>
            </a:r>
          </a:p>
          <a:p>
            <a:pPr algn="ctr"/>
            <a:r>
              <a:rPr lang="en-US" sz="2800" dirty="0" smtClean="0"/>
              <a:t>Feb 2017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032319" y="3641271"/>
            <a:ext cx="412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Pluto Is A Planet!!!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822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73649"/>
          </a:xfrm>
        </p:spPr>
        <p:txBody>
          <a:bodyPr>
            <a:normAutofit/>
          </a:bodyPr>
          <a:lstStyle/>
          <a:p>
            <a:r>
              <a:rPr lang="en-US" dirty="0" smtClean="0"/>
              <a:t>Account for different backgrounds</a:t>
            </a:r>
          </a:p>
          <a:p>
            <a:r>
              <a:rPr lang="en-US" dirty="0" smtClean="0"/>
              <a:t>What does growth look like</a:t>
            </a:r>
          </a:p>
          <a:p>
            <a:r>
              <a:rPr lang="en-US" dirty="0" smtClean="0"/>
              <a:t>How do you define success</a:t>
            </a:r>
          </a:p>
          <a:p>
            <a:r>
              <a:rPr lang="en-US" dirty="0" smtClean="0"/>
              <a:t>Team Dynamic</a:t>
            </a:r>
          </a:p>
          <a:p>
            <a:r>
              <a:rPr lang="en-US" dirty="0" smtClean="0"/>
              <a:t>Personal Trainers / Coaches</a:t>
            </a:r>
          </a:p>
          <a:p>
            <a:r>
              <a:rPr lang="en-US" dirty="0" smtClean="0"/>
              <a:t>Teachers / Guides</a:t>
            </a:r>
          </a:p>
          <a:p>
            <a:r>
              <a:rPr lang="en-US" dirty="0" smtClean="0"/>
              <a:t>Videos / Classes</a:t>
            </a:r>
          </a:p>
          <a:p>
            <a:r>
              <a:rPr lang="en-US" dirty="0" smtClean="0"/>
              <a:t>Practice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4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55" y="1703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 smtClean="0"/>
              <a:t>BREAK</a:t>
            </a:r>
            <a:r>
              <a:rPr lang="en-US" sz="5400" b="1" u="sng" dirty="0" smtClean="0"/>
              <a:t>!</a:t>
            </a:r>
            <a:endParaRPr lang="en-US" sz="54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5" y="3868546"/>
            <a:ext cx="3188611" cy="2126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2" y="314465"/>
            <a:ext cx="2679700" cy="303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58" y="199918"/>
            <a:ext cx="3656121" cy="3264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92" y="3918716"/>
            <a:ext cx="696685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4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33046"/>
          </a:xfrm>
        </p:spPr>
        <p:txBody>
          <a:bodyPr/>
          <a:lstStyle/>
          <a:p>
            <a:pPr algn="ctr"/>
            <a:r>
              <a:rPr lang="en-US" b="1" u="sng" dirty="0" smtClean="0"/>
              <a:t>Your Immersive experience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515600" cy="5208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end goal is to teach you how to teach yourself</a:t>
            </a:r>
          </a:p>
          <a:p>
            <a:r>
              <a:rPr lang="en-US" dirty="0" smtClean="0"/>
              <a:t>Your schedule and resources</a:t>
            </a:r>
          </a:p>
          <a:p>
            <a:pPr lvl="1"/>
            <a:r>
              <a:rPr lang="en-US" dirty="0" smtClean="0"/>
              <a:t>10 a.m. – 6 p.m. Monday through Friday (Immersion Hours)</a:t>
            </a:r>
          </a:p>
          <a:p>
            <a:pPr lvl="1"/>
            <a:r>
              <a:rPr lang="en-US" dirty="0" smtClean="0"/>
              <a:t>Lectures will be held in the morning for 1-2 hours </a:t>
            </a:r>
          </a:p>
          <a:p>
            <a:pPr lvl="1"/>
            <a:r>
              <a:rPr lang="en-US" dirty="0" smtClean="0"/>
              <a:t>90 minute lunch break</a:t>
            </a:r>
          </a:p>
          <a:p>
            <a:pPr lvl="1"/>
            <a:r>
              <a:rPr lang="en-US" dirty="0" smtClean="0"/>
              <a:t>Afternoons will be spent programming and pair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At the beginning of every week you will be graded on your weekend assignment. </a:t>
            </a:r>
            <a:endParaRPr lang="en-US" dirty="0" smtClean="0"/>
          </a:p>
          <a:p>
            <a:pPr lvl="1"/>
            <a:r>
              <a:rPr lang="en-US" dirty="0" smtClean="0"/>
              <a:t>Instructors and TA’s will be here to help you with assignments during the day.</a:t>
            </a:r>
            <a:r>
              <a:rPr lang="en-US" dirty="0"/>
              <a:t> </a:t>
            </a:r>
            <a:r>
              <a:rPr lang="en-US" dirty="0" smtClean="0"/>
              <a:t>After 6pm and on weekends they can be </a:t>
            </a:r>
            <a:r>
              <a:rPr lang="en-US" dirty="0" smtClean="0">
                <a:hlinkClick r:id="rId3"/>
              </a:rPr>
              <a:t>reached on Slack </a:t>
            </a:r>
            <a:r>
              <a:rPr lang="en-US" dirty="0" smtClean="0"/>
              <a:t>. There are no guarantees how accessible instructors will be outside of immersion hours.</a:t>
            </a:r>
          </a:p>
          <a:p>
            <a:pPr lvl="1"/>
            <a:r>
              <a:rPr lang="en-US" dirty="0" smtClean="0"/>
              <a:t>You are welcomed and </a:t>
            </a:r>
            <a:r>
              <a:rPr lang="en-US" b="1" dirty="0" smtClean="0"/>
              <a:t>encouraged</a:t>
            </a:r>
            <a:r>
              <a:rPr lang="en-US" dirty="0" smtClean="0"/>
              <a:t> to stay here and continue </a:t>
            </a:r>
            <a:r>
              <a:rPr lang="en-US" b="1" dirty="0" smtClean="0"/>
              <a:t>working together</a:t>
            </a:r>
            <a:r>
              <a:rPr lang="en-US" dirty="0" smtClean="0"/>
              <a:t> after 6pm and on weekends.</a:t>
            </a:r>
            <a:endParaRPr lang="en-US" dirty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– All lessons and assignments will be posted here.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1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Some Ground Rules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314"/>
            <a:ext cx="10515600" cy="50183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are allowed three non medical absences per phase</a:t>
            </a:r>
          </a:p>
          <a:p>
            <a:r>
              <a:rPr lang="en-US" dirty="0" smtClean="0"/>
              <a:t>Attendance will be taken 10 minutes after class begins and 10 minutes before class ends. If you are late or leave early that will count as a partial attendance.</a:t>
            </a:r>
          </a:p>
          <a:p>
            <a:r>
              <a:rPr lang="en-US" dirty="0" smtClean="0"/>
              <a:t>Three partials will equat</a:t>
            </a:r>
            <a:r>
              <a:rPr lang="en-US" dirty="0" smtClean="0"/>
              <a:t>e to one absence</a:t>
            </a:r>
          </a:p>
          <a:p>
            <a:r>
              <a:rPr lang="en-US" dirty="0" smtClean="0"/>
              <a:t>If you exceed the number of given absences and fail the phase assessment you will be forced to repeat with the next incoming class, and lose the tuition reimbursement guarantee. </a:t>
            </a:r>
          </a:p>
          <a:p>
            <a:r>
              <a:rPr lang="en-US" dirty="0" smtClean="0"/>
              <a:t>Be </a:t>
            </a:r>
            <a:r>
              <a:rPr lang="en-US" dirty="0" smtClean="0"/>
              <a:t>respectful of each other</a:t>
            </a:r>
          </a:p>
          <a:p>
            <a:r>
              <a:rPr lang="en-US" dirty="0" smtClean="0"/>
              <a:t>Leave your ego at the door</a:t>
            </a:r>
          </a:p>
          <a:p>
            <a:r>
              <a:rPr lang="en-US" dirty="0" smtClean="0"/>
              <a:t>Positive criticisms</a:t>
            </a:r>
          </a:p>
          <a:p>
            <a:r>
              <a:rPr lang="en-US" dirty="0" smtClean="0"/>
              <a:t>Noise Level</a:t>
            </a:r>
          </a:p>
          <a:p>
            <a:pPr lvl="1"/>
            <a:r>
              <a:rPr lang="en-US" dirty="0" smtClean="0"/>
              <a:t>Classes / Events / Workshops / Phone Calls</a:t>
            </a:r>
          </a:p>
          <a:p>
            <a:r>
              <a:rPr lang="en-US" dirty="0" smtClean="0"/>
              <a:t>Your Workspace</a:t>
            </a:r>
          </a:p>
          <a:p>
            <a:pPr lvl="1"/>
            <a:r>
              <a:rPr lang="en-US" dirty="0" smtClean="0"/>
              <a:t>Please keep it clean</a:t>
            </a:r>
          </a:p>
          <a:p>
            <a:pPr lvl="1"/>
            <a:r>
              <a:rPr lang="en-US" dirty="0" smtClean="0"/>
              <a:t>Do not keep expensive things here/openly overnight</a:t>
            </a:r>
          </a:p>
          <a:p>
            <a:pPr lvl="1"/>
            <a:r>
              <a:rPr lang="en-US" dirty="0" smtClean="0"/>
              <a:t>Be careful of open containers</a:t>
            </a:r>
          </a:p>
        </p:txBody>
      </p:sp>
    </p:spTree>
    <p:extLst>
      <p:ext uri="{BB962C8B-B14F-4D97-AF65-F5344CB8AC3E}">
        <p14:creationId xmlns:p14="http://schemas.microsoft.com/office/powerpoint/2010/main" val="149880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Advice For Success!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14563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00" y="1280159"/>
            <a:ext cx="7629676" cy="41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 open to coaching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1" y="1458467"/>
            <a:ext cx="9599169" cy="5399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94449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Have a plan to get unstuck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15601" y="1190764"/>
            <a:ext cx="11360799" cy="145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Work on it for 15 minutes.</a:t>
            </a:r>
          </a:p>
          <a:p>
            <a:pPr marL="609585" indent="-304792">
              <a:buAutoNum type="arabicPeriod"/>
            </a:pPr>
            <a:r>
              <a:rPr lang="en" dirty="0"/>
              <a:t>You solved it!				2. You didn’t figure it out.</a:t>
            </a:r>
          </a:p>
        </p:txBody>
      </p:sp>
      <p:cxnSp>
        <p:nvCxnSpPr>
          <p:cNvPr id="150" name="Shape 150"/>
          <p:cNvCxnSpPr/>
          <p:nvPr/>
        </p:nvCxnSpPr>
        <p:spPr>
          <a:xfrm flipH="1">
            <a:off x="2262332" y="2455964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826867" y="3592167"/>
            <a:ext cx="3144799" cy="517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Celebrate!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5939700" y="3112364"/>
            <a:ext cx="5560800" cy="356979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Now, you’ve </a:t>
            </a:r>
            <a:r>
              <a:rPr lang="en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got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 to</a:t>
            </a:r>
            <a:r>
              <a:rPr lang="en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do something.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Some options: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endParaRPr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“Rubber duck” it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Take a break and work on something else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a classmate</a:t>
            </a:r>
          </a:p>
          <a:p>
            <a:pPr marL="609585" indent="-304792">
              <a:buFont typeface="Source Code Pro"/>
              <a:buAutoNum type="arabicPeriod"/>
            </a:pPr>
            <a:r>
              <a:rPr lang="en" sz="2400" dirty="0">
                <a:latin typeface="Source Code Pro"/>
                <a:ea typeface="Source Code Pro"/>
                <a:cs typeface="Source Code Pro"/>
                <a:sym typeface="Source Code Pro"/>
              </a:rPr>
              <a:t>Ask </a:t>
            </a:r>
            <a:r>
              <a:rPr lang="en-US" sz="2400" dirty="0" smtClean="0">
                <a:latin typeface="Source Code Pro"/>
                <a:ea typeface="Source Code Pro"/>
                <a:cs typeface="Source Code Pro"/>
                <a:sym typeface="Source Code Pro"/>
              </a:rPr>
              <a:t>an Instructor / TA</a:t>
            </a:r>
            <a:endParaRPr lang="en" sz="24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Shape 154"/>
          <p:cNvCxnSpPr/>
          <p:nvPr/>
        </p:nvCxnSpPr>
        <p:spPr>
          <a:xfrm flipH="1">
            <a:off x="8495631" y="2461465"/>
            <a:ext cx="17200" cy="65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1" y="4388567"/>
            <a:ext cx="4337956" cy="2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2313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03" y="967589"/>
            <a:ext cx="8562109" cy="571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2272" y="198148"/>
            <a:ext cx="5110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21675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Take Care of Each Other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72491"/>
            <a:ext cx="9620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0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Plutonians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1" y="1325563"/>
            <a:ext cx="90863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15601" y="390467"/>
            <a:ext cx="11360799" cy="10679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Enjoy the struggle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34" y="660833"/>
            <a:ext cx="7460332" cy="49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42567" y="5767901"/>
            <a:ext cx="11276800" cy="106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latin typeface="Source Code Pro"/>
                <a:ea typeface="Source Code Pro"/>
                <a:cs typeface="Source Code Pro"/>
                <a:sym typeface="Source Code Pro"/>
              </a:rPr>
              <a:t>Your byte academy goal:</a:t>
            </a:r>
            <a:r>
              <a:rPr lang="en" sz="3200">
                <a:latin typeface="Source Code Pro"/>
                <a:ea typeface="Source Code Pro"/>
                <a:cs typeface="Source Code Pro"/>
                <a:sym typeface="Source Code Pro"/>
              </a:rPr>
              <a:t> teach you to teach yourself ← you learn that by failing. a lot.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32" y="1256032"/>
            <a:ext cx="4345933" cy="434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758150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Your Instructional Team	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2303" y="1468211"/>
            <a:ext cx="2907393" cy="500878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Jason Ng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err="1" smtClean="0"/>
              <a:t>Schwifty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Plutonians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Kenso</a:t>
            </a:r>
            <a:r>
              <a:rPr lang="en-US" dirty="0" smtClean="0"/>
              <a:t> </a:t>
            </a:r>
            <a:r>
              <a:rPr lang="en-US" dirty="0" err="1" smtClean="0"/>
              <a:t>Trabing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smtClean="0"/>
              <a:t>Council of Ricks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Jeff Maxim</a:t>
            </a:r>
          </a:p>
          <a:p>
            <a:pPr marL="0" indent="0" algn="ctr">
              <a:buNone/>
            </a:pPr>
            <a:r>
              <a:rPr lang="en-US" dirty="0" smtClean="0"/>
              <a:t>Team: </a:t>
            </a:r>
            <a:r>
              <a:rPr lang="en-US" dirty="0" smtClean="0"/>
              <a:t>Grizzlies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Thomas Harvey</a:t>
            </a:r>
          </a:p>
          <a:p>
            <a:pPr marL="0" indent="0" algn="ctr">
              <a:buNone/>
            </a:pPr>
            <a:r>
              <a:rPr lang="en-US" dirty="0" smtClean="0"/>
              <a:t>Team: N/A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Mantly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Team: N/A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53" y="4531643"/>
            <a:ext cx="2014275" cy="2022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696" y="4531643"/>
            <a:ext cx="1522981" cy="2030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1468211"/>
            <a:ext cx="2923380" cy="274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70" y="4286423"/>
            <a:ext cx="2139516" cy="21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Snowball Fight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two pieces of paper</a:t>
            </a:r>
          </a:p>
          <a:p>
            <a:pPr lvl="1"/>
            <a:r>
              <a:rPr lang="en-US" dirty="0" smtClean="0"/>
              <a:t>One – Write something that makes you excited to start here</a:t>
            </a:r>
          </a:p>
          <a:p>
            <a:pPr lvl="2"/>
            <a:r>
              <a:rPr lang="en-US" dirty="0" smtClean="0"/>
              <a:t>Example: “I’m excited to learn more about CSS, because I want to make websites beautiful”</a:t>
            </a:r>
          </a:p>
          <a:p>
            <a:pPr lvl="1"/>
            <a:r>
              <a:rPr lang="en-US" dirty="0" smtClean="0"/>
              <a:t>Two – Write something that makes you nervous to start here</a:t>
            </a:r>
          </a:p>
          <a:p>
            <a:pPr lvl="2"/>
            <a:r>
              <a:rPr lang="en-US" dirty="0" smtClean="0"/>
              <a:t>Example: “I’m nervous that I won’t be able to solve a problem without help”</a:t>
            </a:r>
          </a:p>
        </p:txBody>
      </p:sp>
    </p:spTree>
    <p:extLst>
      <p:ext uri="{BB962C8B-B14F-4D97-AF65-F5344CB8AC3E}">
        <p14:creationId xmlns:p14="http://schemas.microsoft.com/office/powerpoint/2010/main" val="9939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Who Are You?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pPr lvl="1"/>
            <a:r>
              <a:rPr lang="en-US" dirty="0" smtClean="0"/>
              <a:t>What is your name?</a:t>
            </a:r>
          </a:p>
          <a:p>
            <a:pPr lvl="1"/>
            <a:r>
              <a:rPr lang="en-US" dirty="0"/>
              <a:t>What did you do before this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Why did you choose to learn programming?</a:t>
            </a:r>
          </a:p>
          <a:p>
            <a:pPr lvl="1"/>
            <a:r>
              <a:rPr lang="en-US" dirty="0" smtClean="0"/>
              <a:t>What is your third favorite movie?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6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2" y="2526434"/>
            <a:ext cx="10515600" cy="1325563"/>
          </a:xfrm>
        </p:spPr>
        <p:txBody>
          <a:bodyPr/>
          <a:lstStyle/>
          <a:p>
            <a:pPr algn="ctr"/>
            <a:r>
              <a:rPr lang="en-US" b="1" u="sng" dirty="0" smtClean="0"/>
              <a:t>Your Learning Experience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758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61" y="581891"/>
            <a:ext cx="10416546" cy="57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Learning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378"/>
            <a:ext cx="10515600" cy="4643585"/>
          </a:xfrm>
        </p:spPr>
        <p:txBody>
          <a:bodyPr>
            <a:normAutofit/>
          </a:bodyPr>
          <a:lstStyle/>
          <a:p>
            <a:r>
              <a:rPr lang="en-US" dirty="0" smtClean="0"/>
              <a:t>Work together for the next ten minutes (groups of three/four)</a:t>
            </a:r>
          </a:p>
          <a:p>
            <a:r>
              <a:rPr lang="en-US" dirty="0" smtClean="0"/>
              <a:t>Write down how you would prepare to complete the below tasks</a:t>
            </a:r>
          </a:p>
          <a:p>
            <a:pPr lvl="1"/>
            <a:r>
              <a:rPr lang="en-US" dirty="0" smtClean="0"/>
              <a:t>Not asking for “measurements” or a “daily schedule breakdown”</a:t>
            </a:r>
          </a:p>
          <a:p>
            <a:pPr lvl="1"/>
            <a:r>
              <a:rPr lang="en-US" dirty="0" smtClean="0"/>
              <a:t>Discuss the process of how you would go about accomplishing these tasks as a team </a:t>
            </a:r>
          </a:p>
          <a:p>
            <a:r>
              <a:rPr lang="en-US" dirty="0" smtClean="0"/>
              <a:t>Group A - Complete an </a:t>
            </a:r>
            <a:r>
              <a:rPr lang="en-US" dirty="0" err="1" smtClean="0"/>
              <a:t>IronMan</a:t>
            </a:r>
            <a:r>
              <a:rPr lang="en-US" dirty="0" smtClean="0"/>
              <a:t> Triathlon</a:t>
            </a:r>
          </a:p>
          <a:p>
            <a:r>
              <a:rPr lang="en-US" dirty="0" smtClean="0"/>
              <a:t>Group B – Climb Mount Everest</a:t>
            </a:r>
          </a:p>
          <a:p>
            <a:r>
              <a:rPr lang="en-US" dirty="0" smtClean="0"/>
              <a:t>Group C – Move to a country you have never been and do not speak the language. </a:t>
            </a:r>
          </a:p>
        </p:txBody>
      </p:sp>
    </p:spTree>
    <p:extLst>
      <p:ext uri="{BB962C8B-B14F-4D97-AF65-F5344CB8AC3E}">
        <p14:creationId xmlns:p14="http://schemas.microsoft.com/office/powerpoint/2010/main" val="126872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Groups!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33" y="1690688"/>
            <a:ext cx="4193933" cy="321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3999033" cy="3999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966" y="1690688"/>
            <a:ext cx="3877114" cy="38771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20" y="5934259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365673" y="5934259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B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36421" y="5889052"/>
            <a:ext cx="29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Group 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61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671</Words>
  <Application>Microsoft Macintosh PowerPoint</Application>
  <PresentationFormat>Widescreen</PresentationFormat>
  <Paragraphs>107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Source Code Pro</vt:lpstr>
      <vt:lpstr>Arial</vt:lpstr>
      <vt:lpstr>Office Theme</vt:lpstr>
      <vt:lpstr>Welcome Plutonians!</vt:lpstr>
      <vt:lpstr>Plutonians</vt:lpstr>
      <vt:lpstr>Your Instructional Team </vt:lpstr>
      <vt:lpstr>Snowball Fight</vt:lpstr>
      <vt:lpstr>Who Are You?</vt:lpstr>
      <vt:lpstr>Your Learning Experience</vt:lpstr>
      <vt:lpstr>PowerPoint Presentation</vt:lpstr>
      <vt:lpstr>Pseudo Learning Experience</vt:lpstr>
      <vt:lpstr>Groups!</vt:lpstr>
      <vt:lpstr>Processes and Answers</vt:lpstr>
      <vt:lpstr>BREAK!</vt:lpstr>
      <vt:lpstr>Your Immersive experience </vt:lpstr>
      <vt:lpstr>Some Ground Rules</vt:lpstr>
      <vt:lpstr>Advice For Success!</vt:lpstr>
      <vt:lpstr>PowerPoint Presentation</vt:lpstr>
      <vt:lpstr>Be open to coaching</vt:lpstr>
      <vt:lpstr>Have a plan to get unstuck</vt:lpstr>
      <vt:lpstr>PowerPoint Presentation</vt:lpstr>
      <vt:lpstr>Take Care of Each Other</vt:lpstr>
      <vt:lpstr>Enjoy the struggle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Gerenuks</dc:title>
  <dc:creator>Microsoft Office User</dc:creator>
  <cp:lastModifiedBy>Microsoft Office User</cp:lastModifiedBy>
  <cp:revision>31</cp:revision>
  <dcterms:created xsi:type="dcterms:W3CDTF">2016-03-07T17:58:27Z</dcterms:created>
  <dcterms:modified xsi:type="dcterms:W3CDTF">2017-02-24T21:26:26Z</dcterms:modified>
</cp:coreProperties>
</file>